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358437-2E15-452C-B7D7-6AD4FF90E661}" type="datetimeFigureOut">
              <a:rPr lang="el-GR" smtClean="0"/>
              <a:pPr/>
              <a:t>23/8/2018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newsflash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4400" dirty="0" smtClean="0"/>
              <a:t>Ας παίξουμε!</a:t>
            </a:r>
            <a:endParaRPr lang="el-GR" sz="4400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1142984"/>
            <a:ext cx="8305800" cy="1981200"/>
          </a:xfrm>
        </p:spPr>
        <p:txBody>
          <a:bodyPr/>
          <a:lstStyle/>
          <a:p>
            <a:r>
              <a:rPr lang="el-GR" dirty="0" smtClean="0"/>
              <a:t>Ποιος ξέρει… πώς να ψάξει;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/>
          <a:lstStyle/>
          <a:p>
            <a:r>
              <a:rPr lang="el-GR" sz="2400" dirty="0"/>
              <a:t>Πότε έζησε και σε ποια επιστήμη αφιερώθηκε ο Κωνσταντίνος </a:t>
            </a:r>
            <a:r>
              <a:rPr lang="el-GR" sz="2400" dirty="0" err="1"/>
              <a:t>Καραθεοδωρής</a:t>
            </a:r>
            <a:r>
              <a:rPr lang="el-GR" sz="2400" dirty="0"/>
              <a:t>; </a:t>
            </a:r>
            <a:endParaRPr lang="el-GR" sz="2400" dirty="0" smtClean="0"/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Βρες και επισύναψε στην απάντησή σου μια φωτογραφία του.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9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/>
          <a:lstStyle/>
          <a:p>
            <a:r>
              <a:rPr lang="el-GR" sz="2400" dirty="0"/>
              <a:t>Πόσα μέτρα μήκος έχει η γέφυρα του Ρίου-Αντιρρίου</a:t>
            </a:r>
            <a:r>
              <a:rPr lang="el-GR" sz="2400" dirty="0" smtClean="0"/>
              <a:t>;</a:t>
            </a:r>
          </a:p>
          <a:p>
            <a:endParaRPr lang="el-GR" sz="2400" dirty="0"/>
          </a:p>
          <a:p>
            <a:r>
              <a:rPr lang="el-GR" sz="2400" dirty="0"/>
              <a:t>Βρες και επισύναψε στην απάντησή σου μια φωτογραφία της γέφυρας Ρίου-Αντιρρίου.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35758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10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Πότε και πού γεννήθηκε και έζησε ο </a:t>
            </a:r>
            <a:r>
              <a:rPr lang="en-US" sz="2400" dirty="0" err="1"/>
              <a:t>Domenico</a:t>
            </a:r>
            <a:r>
              <a:rPr lang="en-US" sz="2400" dirty="0"/>
              <a:t> Ghirlandaio</a:t>
            </a:r>
            <a:r>
              <a:rPr lang="el-GR" sz="2400" dirty="0"/>
              <a:t> (</a:t>
            </a:r>
            <a:r>
              <a:rPr lang="el-GR" sz="2400" dirty="0" err="1"/>
              <a:t>Ντομένικο</a:t>
            </a:r>
            <a:r>
              <a:rPr lang="el-GR" sz="2400" dirty="0"/>
              <a:t> </a:t>
            </a:r>
            <a:r>
              <a:rPr lang="el-GR" sz="2400" dirty="0" err="1"/>
              <a:t>Γκιρλαντάιο</a:t>
            </a:r>
            <a:r>
              <a:rPr lang="el-GR" sz="2400" dirty="0" smtClean="0"/>
              <a:t>);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Βρες και επισύναψε στην απάντησή σου έναν πίνακά του που απεικονίζει μια γυναίκα με ένα κόκκινο κολιέ.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1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/>
          <a:lstStyle/>
          <a:p>
            <a:r>
              <a:rPr lang="el-GR" sz="2400" dirty="0"/>
              <a:t>Πότε έγινε για πρώτη φορά πρωθυπουργός της Ελλάδας ο Ελευθέριος Βενιζέλος</a:t>
            </a:r>
            <a:r>
              <a:rPr lang="el-GR" sz="2400" dirty="0" smtClean="0"/>
              <a:t>;</a:t>
            </a:r>
          </a:p>
          <a:p>
            <a:endParaRPr lang="el-GR" sz="2400" dirty="0"/>
          </a:p>
          <a:p>
            <a:r>
              <a:rPr lang="el-GR" sz="2400" dirty="0" smtClean="0"/>
              <a:t>Βρες </a:t>
            </a:r>
            <a:r>
              <a:rPr lang="el-GR" sz="2400" dirty="0"/>
              <a:t>και επισύναψε στην απάντησή σου μια φωτογραφία του.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2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/>
          <a:lstStyle/>
          <a:p>
            <a:r>
              <a:rPr lang="el-GR" sz="2400" dirty="0"/>
              <a:t>Πότε και πού έζησε ο Αρχιμήδης;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3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/>
          <a:lstStyle/>
          <a:p>
            <a:r>
              <a:rPr lang="el-GR" sz="2400" dirty="0"/>
              <a:t>Ποιος διάσημος σοφός της αρχαιότητας γεννήθηκε στα Στάγειρα;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4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/>
          <a:lstStyle/>
          <a:p>
            <a:r>
              <a:rPr lang="el-GR" sz="2400" dirty="0"/>
              <a:t>Ποιο ήταν το πλήρες όνομα του συνθέτη του Εθνικού μας Ύμνου </a:t>
            </a:r>
            <a:r>
              <a:rPr lang="el-GR" sz="2400" dirty="0" err="1"/>
              <a:t>Μάντζαρου</a:t>
            </a:r>
            <a:r>
              <a:rPr lang="el-GR" sz="2400" dirty="0" smtClean="0"/>
              <a:t>;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Βρες και </a:t>
            </a:r>
            <a:r>
              <a:rPr lang="el-GR" sz="2400" dirty="0" smtClean="0"/>
              <a:t>επισύναψε </a:t>
            </a:r>
            <a:r>
              <a:rPr lang="el-GR" sz="2400" dirty="0"/>
              <a:t>στην απάντησή σου μια προσωπογραφία του.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5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/>
          <a:lstStyle/>
          <a:p>
            <a:r>
              <a:rPr lang="el-GR" sz="2400" dirty="0"/>
              <a:t>Πώς αλλιώς ονομάζεται το όρος Γκαμήλα και ποιο είναι το υψόμετρό του;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6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>
            <a:normAutofit fontScale="92500"/>
          </a:bodyPr>
          <a:lstStyle/>
          <a:p>
            <a:r>
              <a:rPr lang="el-GR" sz="2400" dirty="0"/>
              <a:t>Ποια ήταν τα αγαπημένα θέματα </a:t>
            </a:r>
            <a:r>
              <a:rPr lang="el-GR" sz="2400" dirty="0" smtClean="0"/>
              <a:t>για τα οποία ζωγράφιζε ο μεγάλος Έλληνας ζωγράφος Κωνσταντίνος Βολανάκης; </a:t>
            </a:r>
            <a:r>
              <a:rPr lang="el-GR" sz="2400" dirty="0"/>
              <a:t/>
            </a:r>
            <a:br>
              <a:rPr lang="el-GR" sz="2400" dirty="0"/>
            </a:br>
            <a:endParaRPr lang="el-GR" sz="2400" dirty="0" smtClean="0"/>
          </a:p>
          <a:p>
            <a:r>
              <a:rPr lang="el-GR" sz="2400" dirty="0" smtClean="0"/>
              <a:t>Βρες </a:t>
            </a:r>
            <a:r>
              <a:rPr lang="el-GR" sz="2400" dirty="0"/>
              <a:t>και επισύναψε στην απάντησή σου έναν πίνακά του που σου αρέσει.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7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48" y="1428736"/>
            <a:ext cx="4400552" cy="469742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543296" cy="4691063"/>
          </a:xfrm>
        </p:spPr>
        <p:txBody>
          <a:bodyPr/>
          <a:lstStyle/>
          <a:p>
            <a:r>
              <a:rPr lang="el-GR" sz="2400" dirty="0"/>
              <a:t>Σε ποιο ελληνικό μουσείο εκτίθεται ο «Ερμής» του Πραξιτέλη; </a:t>
            </a:r>
            <a:endParaRPr lang="el-GR" sz="2400" dirty="0" smtClean="0"/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Βρες και επισύναψε στην απάντησή σου μια φωτογραφία του.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000396" cy="785794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Ερώτηση 8</a:t>
            </a:r>
            <a:r>
              <a:rPr lang="el-GR" sz="4400" baseline="30000" dirty="0" smtClean="0"/>
              <a:t>η</a:t>
            </a:r>
            <a:r>
              <a:rPr lang="el-GR" sz="4400" dirty="0" smtClean="0"/>
              <a:t> </a:t>
            </a:r>
            <a:endParaRPr lang="el-GR" sz="4400" dirty="0"/>
          </a:p>
        </p:txBody>
      </p:sp>
    </p:spTree>
  </p:cSld>
  <p:clrMapOvr>
    <a:masterClrMapping/>
  </p:clrMapOvr>
  <p:transition spd="med"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</TotalTime>
  <Words>167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Χαρτί</vt:lpstr>
      <vt:lpstr>Ποιος ξέρει… πώς να ψάξει;</vt:lpstr>
      <vt:lpstr>Ερώτηση 1η </vt:lpstr>
      <vt:lpstr>Ερώτηση 2η </vt:lpstr>
      <vt:lpstr>Ερώτηση 3η </vt:lpstr>
      <vt:lpstr>Ερώτηση 4η </vt:lpstr>
      <vt:lpstr>Ερώτηση 5η </vt:lpstr>
      <vt:lpstr>Ερώτηση 6η </vt:lpstr>
      <vt:lpstr>Ερώτηση 7η </vt:lpstr>
      <vt:lpstr>Ερώτηση 8η </vt:lpstr>
      <vt:lpstr>Ερώτηση 9η </vt:lpstr>
      <vt:lpstr>Ερώτηση 10η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Ποιος θέλει να γίνει εκατομμυριούχος;</dc:title>
  <dc:creator>Vivi</dc:creator>
  <cp:lastModifiedBy>Argyris Molfetas</cp:lastModifiedBy>
  <cp:revision>6</cp:revision>
  <dcterms:created xsi:type="dcterms:W3CDTF">2015-08-18T15:51:28Z</dcterms:created>
  <dcterms:modified xsi:type="dcterms:W3CDTF">2018-08-23T04:13:05Z</dcterms:modified>
</cp:coreProperties>
</file>