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2" r:id="rId11"/>
    <p:sldId id="283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358437-2E15-452C-B7D7-6AD4FF90E661}" type="datetimeFigureOut">
              <a:rPr lang="el-GR" smtClean="0"/>
              <a:pPr/>
              <a:t>17/3/2020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B829747-436F-4700-A99F-D18930DAC8D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4400" dirty="0" smtClean="0"/>
              <a:t>Ας παίξουμε!</a:t>
            </a:r>
            <a:endParaRPr lang="el-GR" sz="44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8305800" cy="1981200"/>
          </a:xfrm>
        </p:spPr>
        <p:txBody>
          <a:bodyPr/>
          <a:lstStyle/>
          <a:p>
            <a:r>
              <a:rPr lang="el-GR" dirty="0" smtClean="0"/>
              <a:t>Ποιος ξέρει… πώς να ψάξει;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8075240" cy="805271"/>
          </a:xfrm>
        </p:spPr>
        <p:txBody>
          <a:bodyPr/>
          <a:lstStyle/>
          <a:p>
            <a:pPr algn="ctr"/>
            <a:r>
              <a:rPr lang="el-GR" sz="2800" dirty="0" smtClean="0"/>
              <a:t>Σε ποια πόλη γεννήθηκε ο Αρχιμήδης;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8003232" cy="37666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9</a:t>
            </a:r>
            <a:br>
              <a:rPr lang="el-GR" sz="4400" dirty="0" smtClean="0"/>
            </a:br>
            <a:endParaRPr lang="el-GR" sz="1100" dirty="0"/>
          </a:p>
        </p:txBody>
      </p:sp>
    </p:spTree>
  </p:cSld>
  <p:clrMapOvr>
    <a:masterClrMapping/>
  </p:clrMapOvr>
  <p:transition spd="med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1800199"/>
          </a:xfrm>
        </p:spPr>
        <p:txBody>
          <a:bodyPr/>
          <a:lstStyle/>
          <a:p>
            <a:r>
              <a:rPr lang="el-GR" sz="2800" dirty="0" smtClean="0"/>
              <a:t>Ποιος θεωρείται ο «πατέρας της επιστήμης των υπολογιστών»;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140968"/>
            <a:ext cx="4038600" cy="29745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428868"/>
            <a:ext cx="4038600" cy="36866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10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05271"/>
          </a:xfrm>
        </p:spPr>
        <p:txBody>
          <a:bodyPr/>
          <a:lstStyle/>
          <a:p>
            <a:r>
              <a:rPr lang="el-GR" dirty="0" smtClean="0"/>
              <a:t>Βάλε μια εικόνα του.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8075240" cy="805271"/>
          </a:xfrm>
        </p:spPr>
        <p:txBody>
          <a:bodyPr/>
          <a:lstStyle/>
          <a:p>
            <a:pPr algn="ctr"/>
            <a:r>
              <a:rPr lang="el-GR" sz="2800" dirty="0" smtClean="0"/>
              <a:t>Ποιος διάσημος σοφός της αρχαιότητας γεννήθηκε στα </a:t>
            </a:r>
            <a:r>
              <a:rPr lang="el-GR" sz="2800" dirty="0" err="1" smtClean="0"/>
              <a:t>Στάγειρα</a:t>
            </a:r>
            <a:r>
              <a:rPr lang="el-GR" sz="2800" dirty="0" smtClean="0"/>
              <a:t>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8003232" cy="37666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1</a:t>
            </a:r>
            <a:br>
              <a:rPr lang="el-GR" sz="4400" dirty="0" smtClean="0"/>
            </a:br>
            <a:endParaRPr lang="el-GR" sz="1100" dirty="0"/>
          </a:p>
        </p:txBody>
      </p:sp>
    </p:spTree>
  </p:cSld>
  <p:clrMapOvr>
    <a:masterClrMapping/>
  </p:clrMapOvr>
  <p:transition spd="med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1600779"/>
          </a:xfrm>
        </p:spPr>
        <p:txBody>
          <a:bodyPr/>
          <a:lstStyle/>
          <a:p>
            <a:r>
              <a:rPr lang="el-GR" sz="2800" dirty="0" smtClean="0"/>
              <a:t>Πώς αλλιώς ονομάζεται το όρος Γκαμήλα;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071810"/>
            <a:ext cx="4038600" cy="304371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3071810"/>
            <a:ext cx="4038600" cy="304371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2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1172151"/>
          </a:xfrm>
        </p:spPr>
        <p:txBody>
          <a:bodyPr/>
          <a:lstStyle/>
          <a:p>
            <a:r>
              <a:rPr lang="el-GR" dirty="0" smtClean="0"/>
              <a:t>Ποιο είναι το υψόμετρό του;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1597359"/>
          </a:xfrm>
        </p:spPr>
        <p:txBody>
          <a:bodyPr/>
          <a:lstStyle/>
          <a:p>
            <a:r>
              <a:rPr lang="el-GR" sz="2800" dirty="0" smtClean="0"/>
              <a:t>Σε ποιο ελληνικό μουσείο εκτίθεται ο «Ερμής» του Πραξιτέλη;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068960"/>
            <a:ext cx="4038600" cy="304656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3068960"/>
            <a:ext cx="4038600" cy="304656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3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77279"/>
          </a:xfrm>
        </p:spPr>
        <p:txBody>
          <a:bodyPr/>
          <a:lstStyle/>
          <a:p>
            <a:r>
              <a:rPr lang="el-GR" dirty="0" smtClean="0"/>
              <a:t>Βάλε μια εικόνα του.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40767"/>
            <a:ext cx="4040188" cy="2088233"/>
          </a:xfrm>
        </p:spPr>
        <p:txBody>
          <a:bodyPr/>
          <a:lstStyle/>
          <a:p>
            <a:r>
              <a:rPr lang="el-GR" sz="2800" dirty="0" smtClean="0"/>
              <a:t>Σε ποια επιστήμη αφιερώθηκε ο Κωνσταντίνος </a:t>
            </a:r>
            <a:r>
              <a:rPr lang="el-GR" sz="2800" dirty="0" err="1" smtClean="0"/>
              <a:t>Καραθεοδωρής</a:t>
            </a:r>
            <a:r>
              <a:rPr lang="el-GR" sz="2800" dirty="0" smtClean="0"/>
              <a:t>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645024"/>
            <a:ext cx="4038600" cy="247050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500306"/>
            <a:ext cx="4038600" cy="361522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4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14961"/>
          </a:xfrm>
        </p:spPr>
        <p:txBody>
          <a:bodyPr/>
          <a:lstStyle/>
          <a:p>
            <a:r>
              <a:rPr lang="el-GR" dirty="0" smtClean="0"/>
              <a:t>Βάλε μια εικόνα του.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8075240" cy="805271"/>
          </a:xfrm>
        </p:spPr>
        <p:txBody>
          <a:bodyPr/>
          <a:lstStyle/>
          <a:p>
            <a:pPr algn="ctr"/>
            <a:r>
              <a:rPr lang="el-GR" sz="2800" dirty="0" smtClean="0"/>
              <a:t>Ποιο ήταν το πραγματικό όνομα του διάσημου ζωγράφου Ελ Γκρέκο;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8003232" cy="37666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5</a:t>
            </a:r>
            <a:br>
              <a:rPr lang="el-GR" sz="4400" dirty="0" smtClean="0"/>
            </a:br>
            <a:endParaRPr lang="el-GR" sz="1100" dirty="0"/>
          </a:p>
        </p:txBody>
      </p:sp>
    </p:spTree>
  </p:cSld>
  <p:clrMapOvr>
    <a:masterClrMapping/>
  </p:clrMapOvr>
  <p:transition spd="med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2160240"/>
          </a:xfrm>
        </p:spPr>
        <p:txBody>
          <a:bodyPr/>
          <a:lstStyle/>
          <a:p>
            <a:r>
              <a:rPr lang="el-GR" sz="2800" dirty="0" smtClean="0"/>
              <a:t>Ποιο ήταν το πλήρες όνομα του συνθέτου του Εθνικού μας Ύμνου </a:t>
            </a:r>
            <a:r>
              <a:rPr lang="el-GR" sz="2800" dirty="0" err="1" smtClean="0"/>
              <a:t>Μάντζαρου</a:t>
            </a:r>
            <a:r>
              <a:rPr lang="el-GR" sz="2800" dirty="0" smtClean="0"/>
              <a:t>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645024"/>
            <a:ext cx="4038600" cy="247050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385546"/>
            <a:ext cx="4038600" cy="375809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6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14961"/>
          </a:xfrm>
        </p:spPr>
        <p:txBody>
          <a:bodyPr/>
          <a:lstStyle/>
          <a:p>
            <a:r>
              <a:rPr lang="el-GR" dirty="0" smtClean="0"/>
              <a:t>Βάλε μια εικόνα του.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1872207"/>
          </a:xfrm>
        </p:spPr>
        <p:txBody>
          <a:bodyPr/>
          <a:lstStyle/>
          <a:p>
            <a:r>
              <a:rPr lang="el-GR" sz="2800" dirty="0" smtClean="0"/>
              <a:t>Πόσα μέτρα μήκος έχει η γέφυρα του Ρίου-Αντιρρίου;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140968"/>
            <a:ext cx="4038600" cy="29745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500306"/>
            <a:ext cx="4038600" cy="361522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7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86399"/>
          </a:xfrm>
        </p:spPr>
        <p:txBody>
          <a:bodyPr/>
          <a:lstStyle/>
          <a:p>
            <a:r>
              <a:rPr lang="el-GR" dirty="0" smtClean="0"/>
              <a:t>Βάλε μια εικόνα της.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2303115"/>
          </a:xfrm>
        </p:spPr>
        <p:txBody>
          <a:bodyPr/>
          <a:lstStyle/>
          <a:p>
            <a:r>
              <a:rPr lang="el-GR" sz="2800" dirty="0" smtClean="0"/>
              <a:t>Πότε έγινε για πρώτη φορά πρωθυπουργός της Ελλάδας ο Ελευθέριος Βενιζέλος;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857628"/>
            <a:ext cx="4038600" cy="22579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571744"/>
            <a:ext cx="4038600" cy="354378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21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Ερώτηση 8</a:t>
            </a:r>
            <a:endParaRPr lang="el-GR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886399"/>
          </a:xfrm>
        </p:spPr>
        <p:txBody>
          <a:bodyPr/>
          <a:lstStyle/>
          <a:p>
            <a:r>
              <a:rPr lang="el-GR" dirty="0" smtClean="0"/>
              <a:t>Βάλε μια εικόνα του.</a:t>
            </a:r>
            <a:endParaRPr lang="el-GR" dirty="0"/>
          </a:p>
        </p:txBody>
      </p:sp>
    </p:spTree>
  </p:cSld>
  <p:clrMapOvr>
    <a:masterClrMapping/>
  </p:clrMapOvr>
  <p:transition spd="med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146</TotalTime>
  <Words>144</Words>
  <Application>Microsoft Office PowerPoint</Application>
  <PresentationFormat>Προβολή στην οθόνη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Χαρτί</vt:lpstr>
      <vt:lpstr>Ποιος ξέρει… πώς να ψάξει;</vt:lpstr>
      <vt:lpstr>     Ερώτηση 1 </vt:lpstr>
      <vt:lpstr>     Ερώτηση 2</vt:lpstr>
      <vt:lpstr>     Ερώτηση 3</vt:lpstr>
      <vt:lpstr>     Ερώτηση 4</vt:lpstr>
      <vt:lpstr>     Ερώτηση 5 </vt:lpstr>
      <vt:lpstr>     Ερώτηση 6</vt:lpstr>
      <vt:lpstr>     Ερώτηση 7</vt:lpstr>
      <vt:lpstr>     Ερώτηση 8</vt:lpstr>
      <vt:lpstr>     Ερώτηση 9 </vt:lpstr>
      <vt:lpstr>     Ερώτηση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Ποιος θέλει να γίνει εκατομμυριούχος;</dc:title>
  <dc:creator>Vivi</dc:creator>
  <cp:lastModifiedBy>user</cp:lastModifiedBy>
  <cp:revision>25</cp:revision>
  <dcterms:created xsi:type="dcterms:W3CDTF">2015-08-18T15:51:28Z</dcterms:created>
  <dcterms:modified xsi:type="dcterms:W3CDTF">2020-03-17T20:08:57Z</dcterms:modified>
</cp:coreProperties>
</file>